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 varScale="1">
        <p:scale>
          <a:sx n="86" d="100"/>
          <a:sy n="86" d="100"/>
        </p:scale>
        <p:origin x="408" y="6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사고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57263" y="5144535"/>
            <a:ext cx="8589774" cy="1483849"/>
            <a:chOff x="1531248" y="5144591"/>
            <a:chExt cx="8589774" cy="1483849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31248" y="5797443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23400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앱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등산 장비 추천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0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지역별 응급 처치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43A2F-1076-4A28-881D-EB689A927C6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725234" y="1556792"/>
            <a:ext cx="1054917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산악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장비의 부족함 해결 및 자체 구급함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 인력 충원 및 효율적 산악 구조대 배치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위험도 및 사고 현황을 통해 산악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A14E-36BB-4223-ACF6-6E9A33CD593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1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5857181D-E574-476F-A774-3BE8797E7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444B8-54BA-425D-9771-C68DF17429E1}"/>
              </a:ext>
            </a:extLst>
          </p:cNvPr>
          <p:cNvSpPr txBox="1"/>
          <p:nvPr/>
        </p:nvSpPr>
        <p:spPr>
          <a:xfrm>
            <a:off x="119336" y="45459"/>
            <a:ext cx="95050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변수간 상관 관계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16" y="1196752"/>
            <a:ext cx="5112568" cy="49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4381</TotalTime>
  <Words>1464</Words>
  <Application>Microsoft Office PowerPoint</Application>
  <PresentationFormat>와이드스크린</PresentationFormat>
  <Paragraphs>295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인터파크고딕 L</vt:lpstr>
      <vt:lpstr>Calibri</vt:lpstr>
      <vt:lpstr>Verdana</vt:lpstr>
      <vt:lpstr>배달의민족 도현</vt:lpstr>
      <vt:lpstr>배달의민족 한나체 Air</vt:lpstr>
      <vt:lpstr>인터파크고딕 B</vt:lpstr>
      <vt:lpstr>Arial</vt:lpstr>
      <vt:lpstr>배달의민족 한나는 열한살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397</cp:revision>
  <dcterms:created xsi:type="dcterms:W3CDTF">2017-01-18T01:49:11Z</dcterms:created>
  <dcterms:modified xsi:type="dcterms:W3CDTF">2019-07-15T09:09:54Z</dcterms:modified>
</cp:coreProperties>
</file>